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67" r:id="rId6"/>
    <p:sldId id="271" r:id="rId7"/>
    <p:sldId id="257" r:id="rId8"/>
    <p:sldId id="260" r:id="rId9"/>
    <p:sldId id="269" r:id="rId10"/>
    <p:sldId id="272" r:id="rId11"/>
    <p:sldId id="263" r:id="rId12"/>
  </p:sldIdLst>
  <p:sldSz cx="12192000" cy="6858000"/>
  <p:notesSz cx="6858000" cy="9144000"/>
  <p:defaultTextStyle>
    <a:defPPr rtl="0"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2063" autoAdjust="0"/>
  </p:normalViewPr>
  <p:slideViewPr>
    <p:cSldViewPr snapToGrid="0">
      <p:cViewPr>
        <p:scale>
          <a:sx n="77" d="100"/>
          <a:sy n="77" d="100"/>
        </p:scale>
        <p:origin x="-192" y="-5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1" d="100"/>
          <a:sy n="101" d="100"/>
        </p:scale>
        <p:origin x="280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pt-PT" dirty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fld id="{D8CCCDBB-C66E-4244-98A8-125C998BCA8F}" type="datetime1">
              <a:rPr lang="pt-PT" smtClean="0"/>
              <a:t>30-09-2014</a:t>
            </a:fld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r>
              <a:rPr lang="pt-PT" dirty="0" smtClean="0"/>
              <a:t>‹#›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2212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pt-PT" noProof="0" dirty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fld id="{9DDE3D4A-3897-4B24-B255-4135DF9F5276}" type="datetime1">
              <a:rPr lang="pt-PT" noProof="0" smtClean="0"/>
              <a:pPr/>
              <a:t>30-09-2014</a:t>
            </a:fld>
            <a:endParaRPr lang="pt-PT" noProof="0" dirty="0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t-PT" noProof="0" dirty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PT" noProof="0" dirty="0" smtClean="0"/>
              <a:t>Clique para editar os estilos</a:t>
            </a:r>
          </a:p>
          <a:p>
            <a:pPr lvl="1" rtl="0"/>
            <a:r>
              <a:rPr lang="pt-PT" noProof="0" dirty="0" smtClean="0"/>
              <a:t>Segundo nível</a:t>
            </a:r>
          </a:p>
          <a:p>
            <a:pPr lvl="2" rtl="0"/>
            <a:r>
              <a:rPr lang="pt-PT" noProof="0" dirty="0" smtClean="0"/>
              <a:t>Terceiro nível</a:t>
            </a:r>
          </a:p>
          <a:p>
            <a:pPr lvl="3" rtl="0"/>
            <a:r>
              <a:rPr lang="pt-PT" noProof="0" dirty="0" smtClean="0"/>
              <a:t>Quarto nível</a:t>
            </a:r>
          </a:p>
          <a:p>
            <a:pPr lvl="4" rtl="0"/>
            <a:r>
              <a:rPr lang="pt-PT" noProof="0" dirty="0" smtClean="0"/>
              <a:t>Quinto nível</a:t>
            </a:r>
            <a:endParaRPr lang="pt-PT" noProof="0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pt-PT" noProof="0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r>
              <a:rPr lang="pt-PT" noProof="0" dirty="0" smtClean="0"/>
              <a:t>‹#›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31579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PT" noProof="0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91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pt-PT" noProof="0" smtClean="0"/>
              <a:t>‹#›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3923653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PT" noProof="0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9355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pt-PT" noProof="0" smtClean="0"/>
              <a:t>‹#›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1151200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PT" noProof="0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149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pt-PT" noProof="0" smtClean="0"/>
              <a:t>‹#›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3937886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rtlCol="0" anchor="b">
            <a:normAutofit/>
          </a:bodyPr>
          <a:lstStyle>
            <a:lvl1pPr algn="l" rtl="0">
              <a:lnSpc>
                <a:spcPct val="80000"/>
              </a:lnSpc>
              <a:defRPr sz="6600"/>
            </a:lvl1pPr>
          </a:lstStyle>
          <a:p>
            <a:pPr rtl="0"/>
            <a:r>
              <a:rPr lang="pt-PT" noProof="0" dirty="0" smtClean="0"/>
              <a:t>Clique para editar o estilo</a:t>
            </a:r>
            <a:endParaRPr lang="pt-PT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 rtlCol="0"/>
          <a:lstStyle>
            <a:lvl1pPr marL="0" indent="0" algn="l" rtl="0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pt-PT" noProof="0" dirty="0" smtClean="0"/>
              <a:t>Faça clique para editar o estilo</a:t>
            </a:r>
            <a:endParaRPr lang="pt-PT" noProof="0" dirty="0"/>
          </a:p>
        </p:txBody>
      </p:sp>
      <p:sp>
        <p:nvSpPr>
          <p:cNvPr id="8" name="Marcador de Posição da Data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BD7C85B-1F23-41C5-949F-D20D15B833BA}" type="datetime1">
              <a:rPr lang="pt-PT" noProof="0" smtClean="0"/>
              <a:pPr/>
              <a:t>30-09-2014</a:t>
            </a:fld>
            <a:endParaRPr lang="pt-PT" noProof="0" dirty="0"/>
          </a:p>
        </p:txBody>
      </p:sp>
      <p:sp>
        <p:nvSpPr>
          <p:cNvPr id="9" name="Marcador de Posição do Rodapé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PT" noProof="0" dirty="0"/>
          </a:p>
        </p:txBody>
      </p:sp>
      <p:sp>
        <p:nvSpPr>
          <p:cNvPr id="10" name="Marcador de Posição do Número do Diapositivo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pt-PT" noProof="0" dirty="0" smtClean="0"/>
              <a:t>‹#›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1890547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PT" noProof="0" dirty="0" smtClean="0"/>
              <a:t>Clique para editar o estilo</a:t>
            </a:r>
            <a:endParaRPr lang="pt-PT" noProof="0" dirty="0"/>
          </a:p>
        </p:txBody>
      </p:sp>
      <p:sp>
        <p:nvSpPr>
          <p:cNvPr id="3" name="Marcador de Posição do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pt-PT" noProof="0" dirty="0" smtClean="0"/>
              <a:t>Clique para editar os estilos</a:t>
            </a:r>
          </a:p>
          <a:p>
            <a:pPr lvl="1" rtl="0"/>
            <a:r>
              <a:rPr lang="pt-PT" noProof="0" dirty="0" smtClean="0"/>
              <a:t>Segundo nível</a:t>
            </a:r>
          </a:p>
          <a:p>
            <a:pPr lvl="2" rtl="0"/>
            <a:r>
              <a:rPr lang="pt-PT" noProof="0" dirty="0" smtClean="0"/>
              <a:t>Terceiro nível</a:t>
            </a:r>
          </a:p>
          <a:p>
            <a:pPr lvl="3" rtl="0"/>
            <a:r>
              <a:rPr lang="pt-PT" noProof="0" dirty="0" smtClean="0"/>
              <a:t>Quarto nível</a:t>
            </a:r>
          </a:p>
          <a:p>
            <a:pPr lvl="4" rtl="0"/>
            <a:r>
              <a:rPr lang="pt-PT" noProof="0" dirty="0" smtClean="0"/>
              <a:t>Quinto nível</a:t>
            </a:r>
            <a:endParaRPr lang="pt-PT" noProof="0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2D24DF3-E87E-42B7-9F74-EDFBEAAE7F7B}" type="datetime1">
              <a:rPr lang="pt-PT" noProof="0" smtClean="0"/>
              <a:pPr/>
              <a:t>30-09-2014</a:t>
            </a:fld>
            <a:endParaRPr lang="pt-PT" noProof="0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PT" noProof="0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pt-PT" noProof="0" dirty="0" smtClean="0"/>
              <a:t>‹#›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4207666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 rtlCol="0"/>
          <a:lstStyle/>
          <a:p>
            <a:pPr rtl="0"/>
            <a:r>
              <a:rPr lang="pt-PT" noProof="0" dirty="0" smtClean="0"/>
              <a:t>Clique para editar o estilo</a:t>
            </a:r>
            <a:endParaRPr lang="pt-PT" noProof="0" dirty="0"/>
          </a:p>
        </p:txBody>
      </p:sp>
      <p:sp>
        <p:nvSpPr>
          <p:cNvPr id="3" name="Marcador de Posição do Texto Vertical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 rtlCol="0"/>
          <a:lstStyle/>
          <a:p>
            <a:pPr lvl="0" rtl="0"/>
            <a:r>
              <a:rPr lang="pt-PT" noProof="0" dirty="0" smtClean="0"/>
              <a:t>Clique para editar os estilos</a:t>
            </a:r>
          </a:p>
          <a:p>
            <a:pPr lvl="1" rtl="0"/>
            <a:r>
              <a:rPr lang="pt-PT" noProof="0" dirty="0" smtClean="0"/>
              <a:t>Segundo nível</a:t>
            </a:r>
          </a:p>
          <a:p>
            <a:pPr lvl="2" rtl="0"/>
            <a:r>
              <a:rPr lang="pt-PT" noProof="0" dirty="0" smtClean="0"/>
              <a:t>Terceiro nível</a:t>
            </a:r>
          </a:p>
          <a:p>
            <a:pPr lvl="3" rtl="0"/>
            <a:r>
              <a:rPr lang="pt-PT" noProof="0" dirty="0" smtClean="0"/>
              <a:t>Quarto nível</a:t>
            </a:r>
          </a:p>
          <a:p>
            <a:pPr lvl="4" rtl="0"/>
            <a:r>
              <a:rPr lang="pt-PT" noProof="0" dirty="0" smtClean="0"/>
              <a:t>Quinto nível</a:t>
            </a:r>
            <a:endParaRPr lang="pt-PT" noProof="0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57BB716-2A71-4148-917A-2D2FFD8679E8}" type="datetime1">
              <a:rPr lang="pt-PT" noProof="0" smtClean="0"/>
              <a:pPr/>
              <a:t>30-09-2014</a:t>
            </a:fld>
            <a:endParaRPr lang="pt-PT" noProof="0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PT" noProof="0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pt-PT" noProof="0" dirty="0" smtClean="0"/>
              <a:t>‹#›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129949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PT" noProof="0" dirty="0" smtClean="0"/>
              <a:t>Clique para editar o estilo</a:t>
            </a:r>
            <a:endParaRPr lang="pt-PT" noProof="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pt-PT" noProof="0" dirty="0" smtClean="0"/>
              <a:t>Clique para editar os estilos</a:t>
            </a:r>
          </a:p>
          <a:p>
            <a:pPr lvl="1" rtl="0"/>
            <a:r>
              <a:rPr lang="pt-PT" noProof="0" dirty="0" smtClean="0"/>
              <a:t>Segundo nível</a:t>
            </a:r>
          </a:p>
          <a:p>
            <a:pPr lvl="2" rtl="0"/>
            <a:r>
              <a:rPr lang="pt-PT" noProof="0" dirty="0" smtClean="0"/>
              <a:t>Terceiro nível</a:t>
            </a:r>
          </a:p>
          <a:p>
            <a:pPr lvl="3" rtl="0"/>
            <a:r>
              <a:rPr lang="pt-PT" noProof="0" dirty="0" smtClean="0"/>
              <a:t>Quarto nível</a:t>
            </a:r>
          </a:p>
          <a:p>
            <a:pPr lvl="4" rtl="0"/>
            <a:r>
              <a:rPr lang="pt-PT" noProof="0" dirty="0" smtClean="0"/>
              <a:t>Quinto nível</a:t>
            </a:r>
            <a:endParaRPr lang="pt-PT" noProof="0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B6AEA14-89F5-41C8-AE04-EEFD3CD9A35B}" type="datetime1">
              <a:rPr lang="pt-PT" noProof="0" smtClean="0"/>
              <a:pPr/>
              <a:t>30-09-2014</a:t>
            </a:fld>
            <a:endParaRPr lang="pt-PT" noProof="0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PT" noProof="0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pt-PT" noProof="0" dirty="0" smtClean="0"/>
              <a:t>‹#›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2589990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rtlCol="0" anchor="b">
            <a:normAutofit/>
          </a:bodyPr>
          <a:lstStyle>
            <a:lvl1pPr algn="l" rtl="0">
              <a:defRPr sz="5200"/>
            </a:lvl1pPr>
          </a:lstStyle>
          <a:p>
            <a:pPr rtl="0"/>
            <a:r>
              <a:rPr lang="pt-PT" noProof="0" dirty="0" smtClean="0"/>
              <a:t>Clique para editar o estilo</a:t>
            </a:r>
            <a:endParaRPr lang="pt-PT" noProof="0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PT" noProof="0" dirty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2BA7216-8673-41FF-AFB7-C8DF1EBA061D}" type="datetime1">
              <a:rPr lang="pt-PT" noProof="0" smtClean="0"/>
              <a:pPr/>
              <a:t>30-09-2014</a:t>
            </a:fld>
            <a:endParaRPr lang="pt-PT" noProof="0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PT" noProof="0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pt-PT" noProof="0" dirty="0" smtClean="0"/>
              <a:t>‹#›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2117916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PT" noProof="0" dirty="0" smtClean="0"/>
              <a:t>Clique para editar o estilo</a:t>
            </a:r>
            <a:endParaRPr lang="pt-PT" noProof="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 rtlCol="0"/>
          <a:lstStyle/>
          <a:p>
            <a:pPr lvl="0" rtl="0"/>
            <a:r>
              <a:rPr lang="pt-PT" noProof="0" dirty="0" smtClean="0"/>
              <a:t>Clique para editar os estilos</a:t>
            </a:r>
          </a:p>
          <a:p>
            <a:pPr lvl="1" rtl="0"/>
            <a:r>
              <a:rPr lang="pt-PT" noProof="0" dirty="0" smtClean="0"/>
              <a:t>Segundo nível</a:t>
            </a:r>
          </a:p>
          <a:p>
            <a:pPr lvl="2" rtl="0"/>
            <a:r>
              <a:rPr lang="pt-PT" noProof="0" dirty="0" smtClean="0"/>
              <a:t>Terceiro nível</a:t>
            </a:r>
          </a:p>
          <a:p>
            <a:pPr lvl="3" rtl="0"/>
            <a:r>
              <a:rPr lang="pt-PT" noProof="0" dirty="0" smtClean="0"/>
              <a:t>Quarto nível</a:t>
            </a:r>
          </a:p>
          <a:p>
            <a:pPr lvl="4" rtl="0"/>
            <a:r>
              <a:rPr lang="pt-PT" noProof="0" dirty="0" smtClean="0"/>
              <a:t>Quinto nível</a:t>
            </a:r>
            <a:endParaRPr lang="pt-PT" noProof="0" dirty="0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 rtlCol="0"/>
          <a:lstStyle/>
          <a:p>
            <a:pPr lvl="0" rtl="0"/>
            <a:r>
              <a:rPr lang="pt-PT" noProof="0" dirty="0" smtClean="0"/>
              <a:t>Clique para editar os estilos</a:t>
            </a:r>
          </a:p>
          <a:p>
            <a:pPr lvl="1" rtl="0"/>
            <a:r>
              <a:rPr lang="pt-PT" noProof="0" dirty="0" smtClean="0"/>
              <a:t>Segundo nível</a:t>
            </a:r>
          </a:p>
          <a:p>
            <a:pPr lvl="2" rtl="0"/>
            <a:r>
              <a:rPr lang="pt-PT" noProof="0" dirty="0" smtClean="0"/>
              <a:t>Terceiro nível</a:t>
            </a:r>
          </a:p>
          <a:p>
            <a:pPr lvl="3" rtl="0"/>
            <a:r>
              <a:rPr lang="pt-PT" noProof="0" dirty="0" smtClean="0"/>
              <a:t>Quarto nível</a:t>
            </a:r>
          </a:p>
          <a:p>
            <a:pPr lvl="4" rtl="0"/>
            <a:r>
              <a:rPr lang="pt-PT" noProof="0" dirty="0" smtClean="0"/>
              <a:t>Quinto nível</a:t>
            </a:r>
            <a:endParaRPr lang="pt-PT" noProof="0" dirty="0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36E449F-DE4A-4171-8AC0-2B61AFD1AA2B}" type="datetime1">
              <a:rPr lang="pt-PT" noProof="0" smtClean="0"/>
              <a:pPr/>
              <a:t>30-09-2014</a:t>
            </a:fld>
            <a:endParaRPr lang="pt-PT" noProof="0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PT" noProof="0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pt-PT" noProof="0" dirty="0" smtClean="0"/>
              <a:t>‹#›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360775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PT" noProof="0" dirty="0" smtClean="0"/>
              <a:t>Clique para editar o estilo</a:t>
            </a:r>
            <a:endParaRPr lang="pt-PT" noProof="0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pt-PT" noProof="0" dirty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 rtlCol="0"/>
          <a:lstStyle/>
          <a:p>
            <a:pPr lvl="0" rtl="0"/>
            <a:r>
              <a:rPr lang="pt-PT" noProof="0" dirty="0" smtClean="0"/>
              <a:t>Clique para editar os estilos</a:t>
            </a:r>
          </a:p>
          <a:p>
            <a:pPr lvl="1" rtl="0"/>
            <a:r>
              <a:rPr lang="pt-PT" noProof="0" dirty="0" smtClean="0"/>
              <a:t>Segundo nível</a:t>
            </a:r>
          </a:p>
          <a:p>
            <a:pPr lvl="2" rtl="0"/>
            <a:r>
              <a:rPr lang="pt-PT" noProof="0" dirty="0" smtClean="0"/>
              <a:t>Terceiro nível</a:t>
            </a:r>
          </a:p>
          <a:p>
            <a:pPr lvl="3" rtl="0"/>
            <a:r>
              <a:rPr lang="pt-PT" noProof="0" dirty="0" smtClean="0"/>
              <a:t>Quarto nível</a:t>
            </a:r>
          </a:p>
          <a:p>
            <a:pPr lvl="4" rtl="0"/>
            <a:r>
              <a:rPr lang="pt-PT" noProof="0" dirty="0" smtClean="0"/>
              <a:t>Quinto nível</a:t>
            </a:r>
            <a:endParaRPr lang="pt-PT" noProof="0" dirty="0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pt-PT" noProof="0" dirty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 rtlCol="0"/>
          <a:lstStyle/>
          <a:p>
            <a:pPr lvl="0" rtl="0"/>
            <a:r>
              <a:rPr lang="pt-PT" noProof="0" dirty="0" smtClean="0"/>
              <a:t>Clique para editar os estilos</a:t>
            </a:r>
          </a:p>
          <a:p>
            <a:pPr lvl="1" rtl="0"/>
            <a:r>
              <a:rPr lang="pt-PT" noProof="0" dirty="0" smtClean="0"/>
              <a:t>Segundo nível</a:t>
            </a:r>
          </a:p>
          <a:p>
            <a:pPr lvl="2" rtl="0"/>
            <a:r>
              <a:rPr lang="pt-PT" noProof="0" dirty="0" smtClean="0"/>
              <a:t>Terceiro nível</a:t>
            </a:r>
          </a:p>
          <a:p>
            <a:pPr lvl="3" rtl="0"/>
            <a:r>
              <a:rPr lang="pt-PT" noProof="0" dirty="0" smtClean="0"/>
              <a:t>Quarto nível</a:t>
            </a:r>
          </a:p>
          <a:p>
            <a:pPr lvl="4" rtl="0"/>
            <a:r>
              <a:rPr lang="pt-PT" noProof="0" dirty="0" smtClean="0"/>
              <a:t>Quinto nível</a:t>
            </a:r>
            <a:endParaRPr lang="pt-PT" noProof="0" dirty="0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30AFB08-3117-45C1-ADCC-5C587E0F9AB9}" type="datetime1">
              <a:rPr lang="pt-PT" noProof="0" smtClean="0"/>
              <a:pPr/>
              <a:t>30-09-2014</a:t>
            </a:fld>
            <a:endParaRPr lang="pt-PT" noProof="0" dirty="0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PT" noProof="0" dirty="0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pt-PT" noProof="0" dirty="0" smtClean="0"/>
              <a:t>‹#›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3833046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PT" noProof="0" dirty="0" smtClean="0"/>
              <a:t>Clique para editar o estilo</a:t>
            </a:r>
            <a:endParaRPr lang="pt-PT" noProof="0" dirty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9BD9A69-48FA-452B-B539-DE58401EBF7C}" type="datetime1">
              <a:rPr lang="pt-PT" noProof="0" smtClean="0"/>
              <a:pPr/>
              <a:t>30-09-2014</a:t>
            </a:fld>
            <a:endParaRPr lang="pt-PT" noProof="0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PT" noProof="0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pt-PT" noProof="0" dirty="0" smtClean="0"/>
              <a:t>‹#›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3698309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48766E9-315A-4206-B19D-91DE893B8387}" type="datetime1">
              <a:rPr lang="pt-PT" noProof="0" smtClean="0"/>
              <a:pPr/>
              <a:t>30-09-2014</a:t>
            </a:fld>
            <a:endParaRPr lang="pt-PT" noProof="0" dirty="0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PT" noProof="0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pt-PT" noProof="0" dirty="0" smtClean="0"/>
              <a:t>‹#›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2222526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600">
                <a:solidFill>
                  <a:schemeClr val="accent2"/>
                </a:solidFill>
              </a:defRPr>
            </a:lvl1pPr>
          </a:lstStyle>
          <a:p>
            <a:pPr rtl="0"/>
            <a:r>
              <a:rPr lang="pt-PT" noProof="0" dirty="0" smtClean="0"/>
              <a:t>Clique para editar o estilo</a:t>
            </a:r>
            <a:endParaRPr lang="pt-PT" noProof="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pt-PT" noProof="0" dirty="0" smtClean="0"/>
              <a:t>Clique para editar os estilos</a:t>
            </a:r>
          </a:p>
          <a:p>
            <a:pPr lvl="1" rtl="0"/>
            <a:r>
              <a:rPr lang="pt-PT" noProof="0" dirty="0" smtClean="0"/>
              <a:t>Segundo nível</a:t>
            </a:r>
          </a:p>
          <a:p>
            <a:pPr lvl="2" rtl="0"/>
            <a:r>
              <a:rPr lang="pt-PT" noProof="0" dirty="0" smtClean="0"/>
              <a:t>Terceiro nível</a:t>
            </a:r>
          </a:p>
          <a:p>
            <a:pPr lvl="3" rtl="0"/>
            <a:r>
              <a:rPr lang="pt-PT" noProof="0" dirty="0" smtClean="0"/>
              <a:t>Quarto nível</a:t>
            </a:r>
          </a:p>
          <a:p>
            <a:pPr lvl="4" rtl="0"/>
            <a:r>
              <a:rPr lang="pt-PT" noProof="0" dirty="0" smtClean="0"/>
              <a:t>Quinto nível</a:t>
            </a:r>
            <a:endParaRPr lang="pt-PT" noProof="0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pt-PT" noProof="0" dirty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2BC127F-2A61-401C-837F-06AB701E889A}" type="datetime1">
              <a:rPr lang="pt-PT" noProof="0" smtClean="0"/>
              <a:pPr/>
              <a:t>30-09-2014</a:t>
            </a:fld>
            <a:endParaRPr lang="pt-PT" noProof="0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PT" noProof="0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pt-PT" noProof="0" dirty="0" smtClean="0"/>
              <a:t>‹#›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189770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600">
                <a:solidFill>
                  <a:schemeClr val="accent2"/>
                </a:solidFill>
              </a:defRPr>
            </a:lvl1pPr>
          </a:lstStyle>
          <a:p>
            <a:pPr rtl="0"/>
            <a:r>
              <a:rPr lang="pt-PT" noProof="0" dirty="0" smtClean="0"/>
              <a:t>Clique para editar o estilo</a:t>
            </a:r>
            <a:endParaRPr lang="pt-PT" noProof="0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pt-PT" noProof="0" dirty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9DE7C52-7654-4C03-B19C-55DAE306208F}" type="datetime1">
              <a:rPr lang="pt-PT" noProof="0" smtClean="0"/>
              <a:pPr/>
              <a:t>30-09-2014</a:t>
            </a:fld>
            <a:endParaRPr lang="pt-PT" noProof="0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PT" noProof="0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pt-PT" noProof="0" dirty="0" smtClean="0"/>
              <a:t>‹#›</a:t>
            </a:r>
            <a:endParaRPr lang="pt-PT" noProof="0" dirty="0"/>
          </a:p>
        </p:txBody>
      </p:sp>
      <p:sp>
        <p:nvSpPr>
          <p:cNvPr id="8" name="Retângulo Arredondado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 noProof="0" dirty="0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pt-PT" noProof="0" dirty="0" smtClean="0"/>
              <a:t>Clique no ícone para adicionar uma imagem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63930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pt-PT" noProof="0" dirty="0" smtClean="0"/>
              <a:t>Clique para editar o estilo</a:t>
            </a:r>
            <a:endParaRPr lang="pt-PT" noProof="0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t-PT" noProof="0" dirty="0" smtClean="0"/>
              <a:t>Clique para editar os estilos</a:t>
            </a:r>
          </a:p>
          <a:p>
            <a:pPr lvl="1" rtl="0"/>
            <a:r>
              <a:rPr lang="pt-PT" noProof="0" dirty="0" smtClean="0"/>
              <a:t>Segundo nível</a:t>
            </a:r>
          </a:p>
          <a:p>
            <a:pPr lvl="2" rtl="0"/>
            <a:r>
              <a:rPr lang="pt-PT" noProof="0" dirty="0" smtClean="0"/>
              <a:t>Terceiro nível</a:t>
            </a:r>
          </a:p>
          <a:p>
            <a:pPr lvl="3" rtl="0"/>
            <a:r>
              <a:rPr lang="pt-PT" noProof="0" dirty="0" smtClean="0"/>
              <a:t>Quarto nível</a:t>
            </a:r>
          </a:p>
          <a:p>
            <a:pPr lvl="4" rtl="0"/>
            <a:r>
              <a:rPr lang="pt-PT" noProof="0" dirty="0" smtClean="0"/>
              <a:t>Quinto nível</a:t>
            </a:r>
            <a:endParaRPr lang="pt-PT" noProof="0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900">
                <a:solidFill>
                  <a:schemeClr val="bg1"/>
                </a:solidFill>
              </a:defRPr>
            </a:lvl1pPr>
          </a:lstStyle>
          <a:p>
            <a:fld id="{54BCA6E9-5609-4FE4-A49E-75274F9D1135}" type="datetime1">
              <a:rPr lang="pt-PT" noProof="0" smtClean="0"/>
              <a:pPr/>
              <a:t>30-09-2014</a:t>
            </a:fld>
            <a:endParaRPr lang="pt-PT" noProof="0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900">
                <a:solidFill>
                  <a:schemeClr val="bg1"/>
                </a:solidFill>
              </a:defRPr>
            </a:lvl1pPr>
          </a:lstStyle>
          <a:p>
            <a:pPr rtl="0"/>
            <a:endParaRPr lang="pt-PT" noProof="0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050" b="1">
                <a:solidFill>
                  <a:schemeClr val="accent2"/>
                </a:solidFill>
              </a:defRPr>
            </a:lvl1pPr>
          </a:lstStyle>
          <a:p>
            <a:pPr rtl="0"/>
            <a:r>
              <a:rPr lang="pt-PT" noProof="0" dirty="0" smtClean="0"/>
              <a:t>‹#›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t-PT" dirty="0" err="1" smtClean="0"/>
              <a:t>Greetings</a:t>
            </a:r>
            <a:endParaRPr lang="pt-PT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784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5" name="Chamada oval 4"/>
          <p:cNvSpPr/>
          <p:nvPr/>
        </p:nvSpPr>
        <p:spPr>
          <a:xfrm>
            <a:off x="2644346" y="852616"/>
            <a:ext cx="5399902" cy="4164227"/>
          </a:xfrm>
          <a:prstGeom prst="wedgeEllipseCallout">
            <a:avLst>
              <a:gd name="adj1" fmla="val -70490"/>
              <a:gd name="adj2" fmla="val 497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9600" dirty="0" err="1" smtClean="0"/>
              <a:t>Hello</a:t>
            </a:r>
            <a:r>
              <a:rPr lang="pt-PT" sz="9600" dirty="0" smtClean="0"/>
              <a:t>!</a:t>
            </a:r>
            <a:endParaRPr lang="pt-PT" sz="9600" dirty="0"/>
          </a:p>
        </p:txBody>
      </p:sp>
    </p:spTree>
    <p:extLst>
      <p:ext uri="{BB962C8B-B14F-4D97-AF65-F5344CB8AC3E}">
        <p14:creationId xmlns:p14="http://schemas.microsoft.com/office/powerpoint/2010/main" val="1470882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CaixaDeTexto 4"/>
          <p:cNvSpPr txBox="1"/>
          <p:nvPr/>
        </p:nvSpPr>
        <p:spPr>
          <a:xfrm>
            <a:off x="1556951" y="1075038"/>
            <a:ext cx="67220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6000" dirty="0" err="1" smtClean="0"/>
              <a:t>Hello</a:t>
            </a:r>
            <a:r>
              <a:rPr lang="pt-PT" sz="6000" dirty="0" smtClean="0"/>
              <a:t>! </a:t>
            </a:r>
          </a:p>
          <a:p>
            <a:endParaRPr lang="pt-PT" sz="6000" dirty="0"/>
          </a:p>
          <a:p>
            <a:r>
              <a:rPr lang="pt-PT" sz="6000" dirty="0" err="1" smtClean="0"/>
              <a:t>Hi</a:t>
            </a:r>
            <a:r>
              <a:rPr lang="pt-PT" sz="6000" dirty="0" smtClean="0"/>
              <a:t>!</a:t>
            </a:r>
          </a:p>
          <a:p>
            <a:endParaRPr lang="pt-PT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6365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08861" y="5459876"/>
            <a:ext cx="9372600" cy="1200416"/>
          </a:xfrm>
        </p:spPr>
        <p:txBody>
          <a:bodyPr rtlCol="0">
            <a:normAutofit/>
          </a:bodyPr>
          <a:lstStyle/>
          <a:p>
            <a:pPr rtl="0"/>
            <a:r>
              <a:rPr lang="pt-PT" sz="6000" dirty="0" err="1" smtClean="0">
                <a:solidFill>
                  <a:schemeClr val="accent3">
                    <a:lumMod val="75000"/>
                  </a:schemeClr>
                </a:solidFill>
              </a:rPr>
              <a:t>Good</a:t>
            </a:r>
            <a:r>
              <a:rPr lang="pt-PT" sz="60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pt-PT" sz="6000" dirty="0" err="1" smtClean="0">
                <a:solidFill>
                  <a:schemeClr val="accent3">
                    <a:lumMod val="75000"/>
                  </a:schemeClr>
                </a:solidFill>
              </a:rPr>
              <a:t>morning</a:t>
            </a:r>
            <a:endParaRPr lang="en-US" sz="60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030" name="Picture 6" descr="C:\Users\Little Prince\AppData\Local\Microsoft\Windows\Temporary Internet Files\Content.IE5\9R1T4QTW\MC900232180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9973" y="2618345"/>
            <a:ext cx="1874838" cy="178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392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13230" y="1661985"/>
            <a:ext cx="6400801" cy="2486025"/>
          </a:xfrm>
        </p:spPr>
        <p:txBody>
          <a:bodyPr rtlCol="0">
            <a:normAutofit/>
          </a:bodyPr>
          <a:lstStyle/>
          <a:p>
            <a:pPr rtl="0"/>
            <a:r>
              <a:rPr lang="pt-PT" sz="7200" dirty="0" err="1" smtClean="0">
                <a:solidFill>
                  <a:srgbClr val="FFC000"/>
                </a:solidFill>
              </a:rPr>
              <a:t>Good</a:t>
            </a:r>
            <a:r>
              <a:rPr lang="pt-PT" sz="7200" dirty="0" smtClean="0">
                <a:solidFill>
                  <a:srgbClr val="FFC000"/>
                </a:solidFill>
              </a:rPr>
              <a:t> </a:t>
            </a:r>
            <a:r>
              <a:rPr lang="pt-PT" sz="7200" dirty="0" err="1" smtClean="0">
                <a:solidFill>
                  <a:srgbClr val="FFC000"/>
                </a:solidFill>
              </a:rPr>
              <a:t>afternoon</a:t>
            </a:r>
            <a:endParaRPr lang="en-US" sz="7200" dirty="0">
              <a:solidFill>
                <a:srgbClr val="FFC000"/>
              </a:solidFill>
            </a:endParaRPr>
          </a:p>
        </p:txBody>
      </p:sp>
      <p:pic>
        <p:nvPicPr>
          <p:cNvPr id="2050" name="Picture 2" descr="C:\Users\Little Prince\AppData\Local\Microsoft\Windows\Temporary Internet Files\Content.IE5\9R1T4QTW\MC90023218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192" y="171536"/>
            <a:ext cx="1874838" cy="178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arcador de Posição do Tex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74568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7200" dirty="0" err="1" smtClean="0">
                <a:solidFill>
                  <a:schemeClr val="accent2">
                    <a:lumMod val="50000"/>
                  </a:schemeClr>
                </a:solidFill>
              </a:rPr>
              <a:t>Good</a:t>
            </a:r>
            <a:r>
              <a:rPr lang="pt-PT" sz="72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pt-PT" sz="7200" dirty="0" err="1" smtClean="0">
                <a:solidFill>
                  <a:schemeClr val="accent2">
                    <a:lumMod val="50000"/>
                  </a:schemeClr>
                </a:solidFill>
              </a:rPr>
              <a:t>evening</a:t>
            </a:r>
            <a:endParaRPr lang="pt-PT" sz="72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169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087395" y="2792627"/>
            <a:ext cx="63879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9600" dirty="0" err="1" smtClean="0"/>
              <a:t>Good</a:t>
            </a:r>
            <a:r>
              <a:rPr lang="pt-PT" sz="9600" dirty="0" smtClean="0"/>
              <a:t> </a:t>
            </a:r>
            <a:r>
              <a:rPr lang="pt-PT" sz="9600" dirty="0" err="1" smtClean="0"/>
              <a:t>night</a:t>
            </a:r>
            <a:endParaRPr lang="pt-PT" sz="9600" dirty="0"/>
          </a:p>
        </p:txBody>
      </p:sp>
    </p:spTree>
    <p:extLst>
      <p:ext uri="{BB962C8B-B14F-4D97-AF65-F5344CB8AC3E}">
        <p14:creationId xmlns:p14="http://schemas.microsoft.com/office/powerpoint/2010/main" val="1757771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amada oval 4"/>
          <p:cNvSpPr/>
          <p:nvPr/>
        </p:nvSpPr>
        <p:spPr>
          <a:xfrm>
            <a:off x="2421924" y="333632"/>
            <a:ext cx="6882714" cy="4534930"/>
          </a:xfrm>
          <a:prstGeom prst="wedgeEllipseCallout">
            <a:avLst>
              <a:gd name="adj1" fmla="val -56740"/>
              <a:gd name="adj2" fmla="val 4914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8000" dirty="0" err="1" smtClean="0"/>
              <a:t>Goodbye</a:t>
            </a:r>
            <a:r>
              <a:rPr lang="pt-PT" sz="8000" dirty="0" smtClean="0"/>
              <a:t>! </a:t>
            </a:r>
            <a:r>
              <a:rPr lang="pt-PT" sz="8000" dirty="0" err="1" smtClean="0"/>
              <a:t>Bye</a:t>
            </a:r>
            <a:r>
              <a:rPr lang="pt-PT" sz="8000" dirty="0" smtClean="0"/>
              <a:t> </a:t>
            </a:r>
            <a:r>
              <a:rPr lang="pt-PT" sz="8000" dirty="0" err="1" smtClean="0"/>
              <a:t>Bye</a:t>
            </a:r>
            <a:r>
              <a:rPr lang="pt-PT" sz="8000" dirty="0" smtClean="0"/>
              <a:t>! </a:t>
            </a:r>
            <a:endParaRPr lang="pt-PT" sz="8000" dirty="0"/>
          </a:p>
        </p:txBody>
      </p:sp>
    </p:spTree>
    <p:extLst>
      <p:ext uri="{BB962C8B-B14F-4D97-AF65-F5344CB8AC3E}">
        <p14:creationId xmlns:p14="http://schemas.microsoft.com/office/powerpoint/2010/main" val="17020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Crianças Felizes 16x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tion3" id="{7909083B-3485-49E7-BBE7-EFD488C62F99}" vid="{B57F6697-5DA8-422E-86BF-20B69A74A1E0}"/>
    </a:ext>
  </a:extLst>
</a:theme>
</file>

<file path=ppt/theme/theme2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08115A4-3310-48A1-A92C-01BFC857490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B3DE0D-024C-483B-A6B7-830610782E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73ACA78-A274-4649-895B-0A186772844B}">
  <ds:schemaRefs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26</Words>
  <Application>Microsoft Office PowerPoint</Application>
  <PresentationFormat>Personalizados</PresentationFormat>
  <Paragraphs>16</Paragraphs>
  <Slides>8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9" baseType="lpstr">
      <vt:lpstr>Crianças Felizes 16x9</vt:lpstr>
      <vt:lpstr>Greetings</vt:lpstr>
      <vt:lpstr>Apresentação do PowerPoint</vt:lpstr>
      <vt:lpstr>Apresentação do PowerPoint</vt:lpstr>
      <vt:lpstr>Good morning</vt:lpstr>
      <vt:lpstr>Good afternoon</vt:lpstr>
      <vt:lpstr>Good evening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2013-07-31T14:58:52Z</dcterms:created>
  <dcterms:modified xsi:type="dcterms:W3CDTF">2014-09-30T08:57:25Z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